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8" r:id="rId3"/>
    <p:sldId id="259" r:id="rId4"/>
    <p:sldId id="267" r:id="rId5"/>
    <p:sldId id="265" r:id="rId6"/>
    <p:sldId id="270" r:id="rId7"/>
    <p:sldId id="271" r:id="rId8"/>
    <p:sldId id="272" r:id="rId9"/>
    <p:sldId id="274" r:id="rId10"/>
    <p:sldId id="269" r:id="rId11"/>
    <p:sldId id="273" r:id="rId12"/>
    <p:sldId id="262" r:id="rId13"/>
    <p:sldId id="260" r:id="rId14"/>
    <p:sldId id="263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Rix고딕 M" panose="02020603020101020101" pitchFamily="18" charset="-127"/>
      <p:regular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Rix고딕 B" panose="020206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>
        <p:scale>
          <a:sx n="69" d="100"/>
          <a:sy n="69" d="100"/>
        </p:scale>
        <p:origin x="2418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467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91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56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0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4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32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7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3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97E10-D229-4142-BB5D-E96199253BEA}" type="datetimeFigureOut">
              <a:rPr lang="ko-KR" altLang="en-US" smtClean="0"/>
              <a:t>2016-05-30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FA44C-0008-4C4F-BD81-66EA05910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4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748579" y="2166433"/>
            <a:ext cx="3646842" cy="2616101"/>
            <a:chOff x="2646604" y="2166433"/>
            <a:chExt cx="3646842" cy="261610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646604" y="2166433"/>
              <a:ext cx="0" cy="2545416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764715" y="2166433"/>
              <a:ext cx="3410174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영상처리 프로젝트</a:t>
              </a:r>
              <a:r>
                <a:rPr lang="en-US" altLang="ko-KR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]</a:t>
              </a:r>
            </a:p>
            <a:p>
              <a:pPr algn="dist"/>
              <a:r>
                <a:rPr lang="ko-KR" altLang="en-US" sz="32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결과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발표</a:t>
              </a:r>
              <a:endParaRPr lang="en-US" altLang="ko-KR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algn="dist"/>
              <a:r>
                <a:rPr lang="ko-KR" altLang="en-US" sz="3600" dirty="0" smtClean="0">
                  <a:solidFill>
                    <a:schemeClr val="accent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이미지 보정</a:t>
              </a:r>
              <a:endParaRPr lang="en-US" altLang="ko-KR" sz="3600" dirty="0" smtClean="0">
                <a:solidFill>
                  <a:schemeClr val="accent4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dist"/>
              <a:r>
                <a:rPr lang="ko-KR" altLang="en-US" sz="3600" dirty="0" smtClean="0">
                  <a:solidFill>
                    <a:schemeClr val="accent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프로그램</a:t>
              </a:r>
              <a:endParaRPr lang="en-US" altLang="ko-KR" sz="3600" dirty="0" smtClean="0">
                <a:solidFill>
                  <a:schemeClr val="accent4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dist"/>
              <a:r>
                <a:rPr lang="en-US" altLang="ko-KR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2016.05.30.</a:t>
              </a:r>
              <a:endParaRPr lang="en-US" altLang="ko-KR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algn="dist"/>
              <a:r>
                <a:rPr lang="en-US" altLang="ko-KR" sz="24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20132537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김찬미</a:t>
              </a:r>
              <a:endParaRPr lang="ko-KR" altLang="en-US" sz="2400" dirty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93446" y="2166433"/>
              <a:ext cx="0" cy="2545416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9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45" y="1967346"/>
            <a:ext cx="3793207" cy="3947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52" y="1967346"/>
            <a:ext cx="3793207" cy="394724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2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286652"/>
            <a:ext cx="4273261" cy="3099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11" y="2286652"/>
            <a:ext cx="4273261" cy="309989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9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04</a:t>
            </a:r>
            <a:r>
              <a:rPr lang="en-US" altLang="ko-KR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결과화면</a:t>
            </a:r>
            <a:endParaRPr lang="ko-KR" altLang="en-US" sz="28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0203"/>
          <a:stretch/>
        </p:blipFill>
        <p:spPr>
          <a:xfrm>
            <a:off x="665019" y="1188720"/>
            <a:ext cx="7813963" cy="55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47650" y="283301"/>
            <a:ext cx="2378785" cy="961803"/>
            <a:chOff x="247650" y="283301"/>
            <a:chExt cx="2378785" cy="961803"/>
          </a:xfrm>
        </p:grpSpPr>
        <p:sp>
          <p:nvSpPr>
            <p:cNvPr id="8" name="TextBox 7"/>
            <p:cNvSpPr txBox="1"/>
            <p:nvPr/>
          </p:nvSpPr>
          <p:spPr>
            <a:xfrm>
              <a:off x="338629" y="283301"/>
              <a:ext cx="22878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05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 </a:t>
              </a: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참고자료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8629" y="983494"/>
              <a:ext cx="168828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참조한 프로그램 혹은 문서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47650" y="466725"/>
              <a:ext cx="0" cy="72199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447087" y="1521835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http://www.OpenCV.co.kr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61498" y="1790470"/>
            <a:ext cx="3379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http://opencvexamples.blogspot.com/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57916" y="2134858"/>
            <a:ext cx="378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http://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docs.opencv.org/2.4/modules/</a:t>
            </a:r>
          </a:p>
          <a:p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imgproc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/doc/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filtering.html?highlight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=erode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8337" y="2712596"/>
            <a:ext cx="5447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http://docs.opencv.org/3.0-beta/modules/photo/doc/npr.html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0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748133" y="2792810"/>
            <a:ext cx="3647288" cy="707886"/>
            <a:chOff x="2748133" y="2792810"/>
            <a:chExt cx="3647288" cy="707886"/>
          </a:xfrm>
        </p:grpSpPr>
        <p:cxnSp>
          <p:nvCxnSpPr>
            <p:cNvPr id="4" name="직선 연결선 3"/>
            <p:cNvCxnSpPr/>
            <p:nvPr/>
          </p:nvCxnSpPr>
          <p:spPr>
            <a:xfrm flipH="1">
              <a:off x="2748133" y="2854365"/>
              <a:ext cx="5826" cy="646331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866690" y="2792810"/>
              <a:ext cx="34101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dirty="0" smtClean="0">
                  <a:solidFill>
                    <a:schemeClr val="accent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THANK YOU</a:t>
              </a:r>
              <a:endParaRPr lang="en-US" altLang="ko-KR" sz="40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H="1">
              <a:off x="6389595" y="2854365"/>
              <a:ext cx="5826" cy="646331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966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8629" y="283301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01</a:t>
            </a:r>
            <a:r>
              <a:rPr lang="en-US" altLang="ko-KR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목적</a:t>
            </a:r>
            <a:endParaRPr lang="ko-KR" altLang="en-US" sz="28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97503" y="5287131"/>
            <a:ext cx="3348995" cy="811337"/>
            <a:chOff x="3004903" y="1817370"/>
            <a:chExt cx="3348995" cy="811337"/>
          </a:xfrm>
        </p:grpSpPr>
        <p:sp>
          <p:nvSpPr>
            <p:cNvPr id="10" name="TextBox 9"/>
            <p:cNvSpPr txBox="1"/>
            <p:nvPr/>
          </p:nvSpPr>
          <p:spPr>
            <a:xfrm>
              <a:off x="3350353" y="1817370"/>
              <a:ext cx="2658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accent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이미지 보정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프로그램</a:t>
              </a:r>
              <a:endParaRPr lang="ko-KR" altLang="en-US" sz="2000" dirty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04903" y="2228597"/>
              <a:ext cx="33489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[Image Correction Program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]</a:t>
              </a:r>
              <a:endParaRPr lang="ko-KR" altLang="en-US" sz="2000" dirty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38629" y="983494"/>
            <a:ext cx="16514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무엇을 하는 프로그램인가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2967" t="5310" r="3164" b="2729"/>
          <a:stretch/>
        </p:blipFill>
        <p:spPr>
          <a:xfrm>
            <a:off x="1158725" y="1798853"/>
            <a:ext cx="3044942" cy="31041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368" t="9274" r="2610" b="4020"/>
          <a:stretch/>
        </p:blipFill>
        <p:spPr>
          <a:xfrm>
            <a:off x="4765963" y="2229081"/>
            <a:ext cx="3435927" cy="22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382"/>
            <a:ext cx="9144000" cy="60769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사용기술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9161" y="2324712"/>
            <a:ext cx="1958101" cy="2419117"/>
            <a:chOff x="699161" y="2324712"/>
            <a:chExt cx="1958101" cy="2419117"/>
          </a:xfrm>
        </p:grpSpPr>
        <p:grpSp>
          <p:nvGrpSpPr>
            <p:cNvPr id="14" name="그룹 13"/>
            <p:cNvGrpSpPr/>
            <p:nvPr/>
          </p:nvGrpSpPr>
          <p:grpSpPr>
            <a:xfrm>
              <a:off x="699161" y="2324712"/>
              <a:ext cx="1958101" cy="1958101"/>
              <a:chOff x="699161" y="2324712"/>
              <a:chExt cx="1958101" cy="1958101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699161" y="2324712"/>
                <a:ext cx="1958101" cy="195810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860176" y="2484776"/>
                <a:ext cx="1629806" cy="1629806"/>
              </a:xfrm>
              <a:prstGeom prst="ellipse">
                <a:avLst/>
              </a:prstGeom>
              <a:noFill/>
              <a:ln w="1111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40243" y="4343719"/>
              <a:ext cx="10759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[C/C++]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4845"/>
            <a:stretch/>
          </p:blipFill>
          <p:spPr>
            <a:xfrm>
              <a:off x="981576" y="2582080"/>
              <a:ext cx="1387005" cy="1435198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486739" y="2324712"/>
            <a:ext cx="1958101" cy="2419117"/>
            <a:chOff x="6486739" y="2324712"/>
            <a:chExt cx="1958101" cy="2419117"/>
          </a:xfrm>
        </p:grpSpPr>
        <p:grpSp>
          <p:nvGrpSpPr>
            <p:cNvPr id="25" name="그룹 24"/>
            <p:cNvGrpSpPr/>
            <p:nvPr/>
          </p:nvGrpSpPr>
          <p:grpSpPr>
            <a:xfrm>
              <a:off x="6486739" y="2324712"/>
              <a:ext cx="1958101" cy="1958101"/>
              <a:chOff x="699161" y="2324712"/>
              <a:chExt cx="1958101" cy="1958101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699161" y="2324712"/>
                <a:ext cx="1958101" cy="195810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860176" y="2484776"/>
                <a:ext cx="1629806" cy="1629806"/>
              </a:xfrm>
              <a:prstGeom prst="ellipse">
                <a:avLst/>
              </a:prstGeom>
              <a:noFill/>
              <a:ln w="1111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834848" y="4343719"/>
              <a:ext cx="1261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[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OpenCV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292" y="2644298"/>
              <a:ext cx="1000730" cy="123423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287839" y="2324712"/>
            <a:ext cx="2568332" cy="2419117"/>
            <a:chOff x="3287839" y="2324712"/>
            <a:chExt cx="2568332" cy="2419117"/>
          </a:xfrm>
        </p:grpSpPr>
        <p:grpSp>
          <p:nvGrpSpPr>
            <p:cNvPr id="19" name="그룹 18"/>
            <p:cNvGrpSpPr/>
            <p:nvPr/>
          </p:nvGrpSpPr>
          <p:grpSpPr>
            <a:xfrm>
              <a:off x="3592950" y="2324712"/>
              <a:ext cx="1958101" cy="1958101"/>
              <a:chOff x="699161" y="2324712"/>
              <a:chExt cx="1958101" cy="1958101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699161" y="2324712"/>
                <a:ext cx="1958101" cy="195810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60176" y="2484776"/>
                <a:ext cx="1629806" cy="1629806"/>
              </a:xfrm>
              <a:prstGeom prst="ellipse">
                <a:avLst/>
              </a:prstGeom>
              <a:noFill/>
              <a:ln w="1111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287839" y="4343719"/>
              <a:ext cx="2568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[Visual Studio 2015]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183" y="2802943"/>
              <a:ext cx="1013370" cy="1013370"/>
            </a:xfrm>
            <a:prstGeom prst="rect">
              <a:avLst/>
            </a:prstGeom>
          </p:spPr>
        </p:pic>
      </p:grpSp>
      <p:cxnSp>
        <p:nvCxnSpPr>
          <p:cNvPr id="32" name="직선 연결선 31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고딕 M" panose="02020603020101020101" pitchFamily="18" charset="-127"/>
                <a:ea typeface="Rix고딕 M" panose="02020603020101020101" pitchFamily="18" charset="-127"/>
              </a:rPr>
              <a:t>프로그램 언어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및 </a:t>
            </a:r>
            <a:r>
              <a:rPr lang="ko-KR" altLang="en-US" sz="11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고딕 M" panose="02020603020101020101" pitchFamily="18" charset="-127"/>
                <a:ea typeface="Rix고딕 M" panose="02020603020101020101" pitchFamily="18" charset="-127"/>
              </a:rPr>
              <a:t>사용도구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961" t="18551" r="54010" b="21247"/>
          <a:stretch/>
        </p:blipFill>
        <p:spPr>
          <a:xfrm>
            <a:off x="2832447" y="466725"/>
            <a:ext cx="6048316" cy="61929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6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04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4" y="1420956"/>
            <a:ext cx="7296150" cy="5124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2167" y="5737377"/>
            <a:ext cx="2137125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원본 이미지</a:t>
            </a:r>
            <a:endParaRPr lang="ko-KR" altLang="en-US" sz="2800" dirty="0"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4" y="1420957"/>
            <a:ext cx="7296150" cy="5124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74933" y="5737377"/>
            <a:ext cx="2874505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바이라테랄</a:t>
            </a:r>
            <a:r>
              <a:rPr lang="ko-KR" altLang="en-US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필터</a:t>
            </a:r>
            <a:endParaRPr lang="ko-KR" altLang="en-US" sz="2800" dirty="0"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3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4" y="1407102"/>
            <a:ext cx="7296150" cy="5124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9278" y="5737377"/>
            <a:ext cx="2505814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가우시안</a:t>
            </a:r>
            <a:r>
              <a:rPr lang="ko-KR" altLang="en-US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필터</a:t>
            </a:r>
            <a:endParaRPr lang="ko-KR" altLang="en-US" sz="2800" dirty="0"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7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4" y="1351684"/>
            <a:ext cx="7296150" cy="5124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7968" y="5737377"/>
            <a:ext cx="1768434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침식</a:t>
            </a:r>
            <a:r>
              <a:rPr lang="ko-KR" altLang="en-US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 필터</a:t>
            </a:r>
            <a:endParaRPr lang="ko-KR" altLang="en-US" sz="2800" dirty="0"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07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94302" y="1"/>
            <a:ext cx="9538302" cy="6853150"/>
            <a:chOff x="1607127" y="1676400"/>
            <a:chExt cx="6594764" cy="47382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12344" t="5562" r="1257" b="1975"/>
            <a:stretch/>
          </p:blipFill>
          <p:spPr>
            <a:xfrm>
              <a:off x="1898073" y="1676400"/>
              <a:ext cx="6303818" cy="47382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8605" t="5562" r="40884" b="1975"/>
            <a:stretch/>
          </p:blipFill>
          <p:spPr>
            <a:xfrm>
              <a:off x="1607127" y="1676400"/>
              <a:ext cx="3685309" cy="473825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38629" y="2833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ysClr val="windowText" lastClr="000000"/>
                  </a:solidFill>
                </a:ln>
                <a:latin typeface="Rix고딕 B" panose="02020603020101020101" pitchFamily="18" charset="-127"/>
                <a:ea typeface="Rix고딕 B" panose="02020603020101020101" pitchFamily="18" charset="-127"/>
              </a:rPr>
              <a:t>03</a:t>
            </a:r>
            <a:r>
              <a:rPr lang="en-US" altLang="ko-KR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개발내용</a:t>
            </a:r>
            <a:endParaRPr lang="ko-KR" altLang="en-US" sz="28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650" y="466725"/>
            <a:ext cx="0" cy="7219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13305" y="7347099"/>
            <a:ext cx="43284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소스코드 분석 후</a:t>
            </a:r>
            <a:endParaRPr lang="en-US" altLang="ko-KR" sz="2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평균 얼굴 </a:t>
            </a:r>
            <a:r>
              <a:rPr lang="ko-KR" altLang="en-US" sz="2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만드는 프로그램 제작</a:t>
            </a:r>
            <a:endParaRPr lang="en-US" altLang="ko-KR" sz="2400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algn="ctr"/>
            <a:endParaRPr lang="en-US" altLang="ko-KR" sz="24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얼굴만 자르는 </a:t>
            </a:r>
            <a:r>
              <a:rPr lang="ko-KR" altLang="en-US" sz="2400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프로그램 추가</a:t>
            </a:r>
            <a:endParaRPr lang="ko-KR" altLang="en-US" sz="20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8956" y="6056031"/>
            <a:ext cx="3506088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원본 </a:t>
            </a:r>
            <a:r>
              <a:rPr lang="en-US" altLang="ko-KR" sz="3200" dirty="0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vs. </a:t>
            </a:r>
            <a:r>
              <a:rPr lang="ko-KR" altLang="en-US" sz="3200" dirty="0" err="1" smtClean="0"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바이라테랄</a:t>
            </a:r>
            <a:endParaRPr lang="ko-KR" altLang="en-US" sz="2800" dirty="0"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5110" y="979906"/>
            <a:ext cx="1717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이미지 보정 프로그램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7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</TotalTime>
  <Words>131</Words>
  <Application>Microsoft Office PowerPoint</Application>
  <PresentationFormat>화면 슬라이드 쇼(4:3)</PresentationFormat>
  <Paragraphs>49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Calibri</vt:lpstr>
      <vt:lpstr>맑은 고딕</vt:lpstr>
      <vt:lpstr>Rix고딕 M</vt:lpstr>
      <vt:lpstr>Arial</vt:lpstr>
      <vt:lpstr>Calibri Light</vt:lpstr>
      <vt:lpstr>Rix고딕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kcm</dc:creator>
  <cp:lastModifiedBy>kcm</cp:lastModifiedBy>
  <cp:revision>30</cp:revision>
  <dcterms:created xsi:type="dcterms:W3CDTF">2016-05-22T15:40:27Z</dcterms:created>
  <dcterms:modified xsi:type="dcterms:W3CDTF">2016-05-30T01:39:20Z</dcterms:modified>
</cp:coreProperties>
</file>